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4/30/2023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4/30/2023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FB2287-8698-B6B0-CA81-DA8B1C053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Neuro test </a:t>
            </a:r>
            <a:r>
              <a:rPr lang="es-ES" dirty="0" err="1"/>
              <a:t>vr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204517-E55F-3DED-EDA1-90C57FEC05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" sz="2800" dirty="0" err="1"/>
              <a:t>Tilinka</a:t>
            </a:r>
            <a:r>
              <a:rPr lang="es-ES" sz="2800" dirty="0"/>
              <a:t> Interactive</a:t>
            </a:r>
          </a:p>
        </p:txBody>
      </p:sp>
    </p:spTree>
    <p:extLst>
      <p:ext uri="{BB962C8B-B14F-4D97-AF65-F5344CB8AC3E}">
        <p14:creationId xmlns:p14="http://schemas.microsoft.com/office/powerpoint/2010/main" val="207103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D85DD0-99E6-1B42-198B-0BD41AB66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Exploración neurológica estándar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A230A2-0201-0B84-90CC-E002F589E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154596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b="1" dirty="0"/>
              <a:t>Estado mental</a:t>
            </a:r>
          </a:p>
          <a:p>
            <a:pPr marL="0" indent="0">
              <a:buNone/>
            </a:pPr>
            <a:r>
              <a:rPr lang="es-ES" sz="1900" b="1" dirty="0"/>
              <a:t>Sensorial</a:t>
            </a:r>
          </a:p>
          <a:p>
            <a:r>
              <a:rPr lang="es-ES" sz="1400" b="1" dirty="0"/>
              <a:t>Conciencia</a:t>
            </a:r>
          </a:p>
          <a:p>
            <a:r>
              <a:rPr lang="es-ES" sz="1400" b="1" dirty="0"/>
              <a:t>Capacidad de atención</a:t>
            </a:r>
          </a:p>
          <a:p>
            <a:r>
              <a:rPr lang="es-ES" sz="1400" b="1" dirty="0"/>
              <a:t>Memoria</a:t>
            </a:r>
          </a:p>
          <a:p>
            <a:r>
              <a:rPr lang="es-ES" sz="1400" b="1" dirty="0"/>
              <a:t>Cálculos </a:t>
            </a:r>
          </a:p>
          <a:p>
            <a:r>
              <a:rPr lang="es-ES" sz="1400" b="1" dirty="0"/>
              <a:t>Capacidad de filtrar información</a:t>
            </a:r>
          </a:p>
          <a:p>
            <a:r>
              <a:rPr lang="es-ES" sz="1400" b="1" dirty="0"/>
              <a:t>Perspicacia, juicio y planificación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6AA1D464-FDD4-D564-F03E-E1E4773B23A8}"/>
              </a:ext>
            </a:extLst>
          </p:cNvPr>
          <p:cNvSpPr txBox="1">
            <a:spLocks/>
          </p:cNvSpPr>
          <p:nvPr/>
        </p:nvSpPr>
        <p:spPr>
          <a:xfrm>
            <a:off x="6096000" y="2638044"/>
            <a:ext cx="3864863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/>
              <a:t>Comportamiento</a:t>
            </a:r>
          </a:p>
          <a:p>
            <a:r>
              <a:rPr lang="es-ES" sz="1400" b="1" dirty="0"/>
              <a:t>Respuestas afectivas</a:t>
            </a:r>
          </a:p>
          <a:p>
            <a:r>
              <a:rPr lang="es-ES" sz="1400" b="1" dirty="0"/>
              <a:t>Capacidad intelectual</a:t>
            </a:r>
          </a:p>
          <a:p>
            <a:pPr marL="0" indent="0">
              <a:buNone/>
            </a:pPr>
            <a:r>
              <a:rPr lang="es-ES" b="1" kern="1200" dirty="0">
                <a:solidFill>
                  <a:srgbClr val="262626"/>
                </a:solidFill>
                <a:effectLst/>
                <a:latin typeface="Gill Sans MT" panose="020B0502020104020203" pitchFamily="34" charset="0"/>
                <a:ea typeface="+mn-ea"/>
                <a:cs typeface="+mn-cs"/>
              </a:rPr>
              <a:t>Sistema motor somático</a:t>
            </a:r>
            <a:endParaRPr lang="es-ES" dirty="0">
              <a:effectLst/>
            </a:endParaRPr>
          </a:p>
          <a:p>
            <a:pPr marL="0" indent="0">
              <a:buNone/>
            </a:pPr>
            <a:endParaRPr lang="es-ES" sz="1400" b="1" dirty="0"/>
          </a:p>
        </p:txBody>
      </p:sp>
    </p:spTree>
    <p:extLst>
      <p:ext uri="{BB962C8B-B14F-4D97-AF65-F5344CB8AC3E}">
        <p14:creationId xmlns:p14="http://schemas.microsoft.com/office/powerpoint/2010/main" val="1489176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8F11F9-9008-8865-26EC-F9D70D0FF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RV-movimientos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252BA62-ADA6-2F09-C3B1-1511903D3D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8"/>
          <a:stretch/>
        </p:blipFill>
        <p:spPr bwMode="auto">
          <a:xfrm>
            <a:off x="2231136" y="2369978"/>
            <a:ext cx="7729728" cy="397987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09036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13F61A-83FE-870D-F13C-D4817FDE4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RV-LUZ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F9335DE9-B59B-B344-4B80-024D1FAC6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29"/>
          <a:stretch/>
        </p:blipFill>
        <p:spPr bwMode="auto">
          <a:xfrm>
            <a:off x="2231137" y="2286088"/>
            <a:ext cx="7729728" cy="40388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91926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4598C-3CA2-BC32-0856-FA575D0C9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RV-SONIDO ESPACIAL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9DDA58A6-E1BA-D511-EE28-17F120227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366" t="10679" r="23024" b="33392"/>
          <a:stretch/>
        </p:blipFill>
        <p:spPr>
          <a:xfrm>
            <a:off x="2231136" y="2423538"/>
            <a:ext cx="7729728" cy="3947028"/>
          </a:xfrm>
        </p:spPr>
      </p:pic>
    </p:spTree>
    <p:extLst>
      <p:ext uri="{BB962C8B-B14F-4D97-AF65-F5344CB8AC3E}">
        <p14:creationId xmlns:p14="http://schemas.microsoft.com/office/powerpoint/2010/main" val="1014967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651719-645E-8357-69DC-E7F3179B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OTRAS FUENTES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5B06B7-BF8B-56DF-CDB1-DC517C07A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" sz="3100" b="1" dirty="0"/>
              <a:t>Tiempo de reacción</a:t>
            </a:r>
          </a:p>
          <a:p>
            <a:r>
              <a:rPr lang="es-ES" sz="3100" b="1" dirty="0"/>
              <a:t>Precisión (ya sea dirigiendo la mirada o apuntando con la mano)</a:t>
            </a:r>
          </a:p>
          <a:p>
            <a:r>
              <a:rPr lang="es-ES" sz="3100" b="1" dirty="0"/>
              <a:t>Coordinación (equilibrio aparente y reacción natural)</a:t>
            </a:r>
          </a:p>
          <a:p>
            <a:r>
              <a:rPr lang="es-ES" sz="3100" b="1" dirty="0"/>
              <a:t>Predilección de un tipo específico de ambiente</a:t>
            </a:r>
          </a:p>
          <a:p>
            <a:r>
              <a:rPr lang="es-ES" sz="3100" b="1" dirty="0"/>
              <a:t>Orientación </a:t>
            </a:r>
          </a:p>
          <a:p>
            <a:r>
              <a:rPr lang="es-ES" sz="3100" b="1" dirty="0"/>
              <a:t>Propiocepción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6078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E8612D-5455-0188-5344-19A00B640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208016"/>
            <a:ext cx="7729728" cy="45320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sz="2800" b="1" spc="-50" dirty="0">
                <a:solidFill>
                  <a:srgbClr val="4472C4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Variables complementarias.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obtienen de dispositivos externos y se pueden procesan por el propio programa o por separado por un programa externo.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s-ES" sz="28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Frecuencia cardiaca y temperatura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Mediante el uso de un dispositivo como un reloj inteligente, el programa puede recolectar e incluso modificar el funcionamiento de la simulación.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68274859"/>
      </p:ext>
    </p:extLst>
  </p:cSld>
  <p:clrMapOvr>
    <a:masterClrMapping/>
  </p:clrMapOvr>
</p:sld>
</file>

<file path=ppt/theme/theme1.xml><?xml version="1.0" encoding="utf-8"?>
<a:theme xmlns:a="http://schemas.openxmlformats.org/drawingml/2006/main" name="Paquete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TM10001115[[fn=Paquete]]</Template>
  <TotalTime>17</TotalTime>
  <Words>125</Words>
  <Application>Microsoft Office PowerPoint</Application>
  <PresentationFormat>Panorámica</PresentationFormat>
  <Paragraphs>29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Gill Sans MT</vt:lpstr>
      <vt:lpstr>Paquete</vt:lpstr>
      <vt:lpstr>Neuro test vr</vt:lpstr>
      <vt:lpstr>Exploración neurológica estándar</vt:lpstr>
      <vt:lpstr>RV-movimientos</vt:lpstr>
      <vt:lpstr>RV-LUZ</vt:lpstr>
      <vt:lpstr>RV-SONIDO ESPACIAL</vt:lpstr>
      <vt:lpstr>OTRAS FUENTES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test</dc:title>
  <dc:creator>Sergio Ochoa</dc:creator>
  <cp:lastModifiedBy>Sergio Ochoa</cp:lastModifiedBy>
  <cp:revision>2</cp:revision>
  <dcterms:created xsi:type="dcterms:W3CDTF">2023-04-30T11:15:53Z</dcterms:created>
  <dcterms:modified xsi:type="dcterms:W3CDTF">2023-04-30T11:33:16Z</dcterms:modified>
</cp:coreProperties>
</file>

<file path=docProps/thumbnail.jpeg>
</file>